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3F6"/>
    <a:srgbClr val="9FCEC9"/>
    <a:srgbClr val="E8F2F5"/>
    <a:srgbClr val="D5F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87"/>
    <p:restoredTop sz="96405"/>
  </p:normalViewPr>
  <p:slideViewPr>
    <p:cSldViewPr snapToGrid="0">
      <p:cViewPr>
        <p:scale>
          <a:sx n="400" d="100"/>
          <a:sy n="400" d="100"/>
        </p:scale>
        <p:origin x="0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31A87-5CED-FF88-BBBC-549FE08F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3EEEA6-38C3-952A-DB0A-47C1B4AB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B482D-241B-4334-585D-11509E73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052CA-3365-0BEC-4CF8-E5098E64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28D9B-0F56-080A-24B0-621535507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32C853B-9A75-584A-8F6B-8BEC0BCF48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7168" y="5647888"/>
            <a:ext cx="1102066" cy="12101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11B684C-AEA2-4442-759F-16693847E3B8}"/>
              </a:ext>
            </a:extLst>
          </p:cNvPr>
          <p:cNvSpPr txBox="1"/>
          <p:nvPr userDrawn="1"/>
        </p:nvSpPr>
        <p:spPr>
          <a:xfrm>
            <a:off x="1360967" y="154384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34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31A87-5CED-FF88-BBBC-549FE08FBC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255962"/>
            <a:ext cx="9144000" cy="1198563"/>
          </a:xfrm>
        </p:spPr>
        <p:txBody>
          <a:bodyPr anchor="b"/>
          <a:lstStyle>
            <a:lvl1pPr algn="l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63EEEA6-38C3-952A-DB0A-47C1B4AB3D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4513700"/>
            <a:ext cx="9144000" cy="649287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7B482D-241B-4334-585D-11509E738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052CA-3365-0BEC-4CF8-E5098E6426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28D9B-0F56-080A-24B0-621535507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8524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C6934-3145-977E-FD14-0724B3ED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FAA24-0524-86D3-3786-302C88BD6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17B9-99C3-F3A0-897C-B5C96206F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91729-F61E-5101-26CD-3860C83AF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1507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C6934-3145-977E-FD14-0724B3ED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4FABF-D9AF-EE65-B000-7F9877779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5663"/>
            <a:ext cx="10515600" cy="4781299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FAA24-0524-86D3-3786-302C88BD6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17B9-99C3-F3A0-897C-B5C96206F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91729-F61E-5101-26CD-3860C83AF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FB0B3D88-76CB-8D4F-F8C7-CB6FAAF61A7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201" y="681038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8399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DC6934-3145-977E-FD14-0724B3ED9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54FABF-D9AF-EE65-B000-7F9877779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4915"/>
            <a:ext cx="10515600" cy="476204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AFAA24-0524-86D3-3786-302C88BD6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7917B9-99C3-F3A0-897C-B5C96206F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191729-F61E-5101-26CD-3860C83AF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593FB06B-C038-E758-22A3-30B17FD7764D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200" y="685781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727351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B272-DD22-8D64-F806-1E4153A70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A85FF-5937-27B5-61F3-221454303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43789"/>
            <a:ext cx="5181600" cy="473317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A881B-48C4-3AB3-3100-84EB4F333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43789"/>
            <a:ext cx="5181600" cy="473317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227F3-E6D6-0F3D-D30D-DCD3CCBC4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4B4EF-EEB5-1157-3755-76666B23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2015F-C591-76DF-837C-1B18DDD1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8674C7D-E293-D74D-668A-18970B11211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200" y="685780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26057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3EB272-DD22-8D64-F806-1E4153A70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AA85FF-5937-27B5-61F3-2214543033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34163"/>
            <a:ext cx="5181600" cy="4742799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2A881B-48C4-3AB3-3100-84EB4F3334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34164"/>
            <a:ext cx="5181600" cy="4742799"/>
          </a:xfrm>
        </p:spPr>
        <p:txBody>
          <a:bodyPr/>
          <a:lstStyle>
            <a:lvl1pPr marL="0" indent="0">
              <a:buNone/>
              <a:defRPr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B227F3-E6D6-0F3D-D30D-DCD3CCBC45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54B4EF-EEB5-1157-3755-76666B231A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E2015F-C591-76DF-837C-1B18DDD11A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B8674C7D-E293-D74D-668A-18970B112115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200" y="681037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77424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691C2-EB20-7DAE-6940-1C1E8EF28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841"/>
            <a:ext cx="10515600" cy="11482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5A9C9-1763-D3C6-AE8C-F432CCCC7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199" y="1419316"/>
            <a:ext cx="5157787" cy="5625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529B1-853C-C52D-3099-A896244796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199" y="1981913"/>
            <a:ext cx="5157787" cy="415813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D281B3-8DBF-EA05-C4AD-194F38840E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1" y="1419316"/>
            <a:ext cx="5183188" cy="5625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A46ADA-1333-B23A-981E-BE44F7118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1" y="1981914"/>
            <a:ext cx="5183188" cy="415813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E568EA-4DCD-4219-6CE3-96F9A680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80BBBB-C951-2B3B-FCD1-73B74969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E476C9-91EF-58AF-915E-8CEC87F0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CB84206-A20E-EBE0-7705-4F1DD2040AB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200" y="717953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4717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_content_head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691C2-EB20-7DAE-6940-1C1E8EF28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3841"/>
            <a:ext cx="10515600" cy="11482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55A9C9-1763-D3C6-AE8C-F432CCCC79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04745"/>
            <a:ext cx="5157787" cy="56259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1529B1-853C-C52D-3099-A896244796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967343"/>
            <a:ext cx="5157787" cy="4217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D281B3-8DBF-EA05-C4AD-194F38840E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04745"/>
            <a:ext cx="5183188" cy="56259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A46ADA-1333-B23A-981E-BE44F7118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1967342"/>
            <a:ext cx="5183188" cy="42175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E568EA-4DCD-4219-6CE3-96F9A6802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980BBBB-C951-2B3B-FCD1-73B749697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E476C9-91EF-58AF-915E-8CEC87F01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4CB84206-A20E-EBE0-7705-4F1DD2040AB4}"/>
              </a:ext>
            </a:extLst>
          </p:cNvPr>
          <p:cNvSpPr>
            <a:spLocks noGrp="1"/>
          </p:cNvSpPr>
          <p:nvPr>
            <p:ph type="subTitle" idx="13"/>
          </p:nvPr>
        </p:nvSpPr>
        <p:spPr>
          <a:xfrm>
            <a:off x="838201" y="673080"/>
            <a:ext cx="10515599" cy="483725"/>
          </a:xfrm>
        </p:spPr>
        <p:txBody>
          <a:bodyPr anchor="b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236177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B4AD0FA-8A8B-6FF3-8216-B5B065B70275}"/>
              </a:ext>
            </a:extLst>
          </p:cNvPr>
          <p:cNvSpPr/>
          <p:nvPr userDrawn="1"/>
        </p:nvSpPr>
        <p:spPr>
          <a:xfrm>
            <a:off x="0" y="0"/>
            <a:ext cx="12191999" cy="1252600"/>
          </a:xfrm>
          <a:prstGeom prst="rect">
            <a:avLst/>
          </a:prstGeom>
          <a:solidFill>
            <a:srgbClr val="E8F2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26D9F9-4E78-B0C0-2A4B-E044ED926A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56991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388235F-AB7B-12E3-8706-22CC76CB50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24539"/>
            <a:ext cx="10515600" cy="47524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7BF20E-180E-A966-3E25-3E30BECC32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AE82E6-315D-BA41-ACA3-E92985A89493}" type="datetimeFigureOut">
              <a:rPr lang="en-US" smtClean="0"/>
              <a:t>4/7/25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330F81-AC2B-B4C8-6AF6-84FEBB441C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1C1782-E457-C7A4-68B5-C6C876AF11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65C0E-4709-8E46-81A2-618D2A7D324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1DE324-B3E6-E1C6-5D6A-469B3306F83C}"/>
              </a:ext>
            </a:extLst>
          </p:cNvPr>
          <p:cNvSpPr/>
          <p:nvPr userDrawn="1"/>
        </p:nvSpPr>
        <p:spPr>
          <a:xfrm>
            <a:off x="0" y="1226579"/>
            <a:ext cx="12191999" cy="10461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575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8" r:id="rId3"/>
    <p:sldLayoutId id="2147483657" r:id="rId4"/>
    <p:sldLayoutId id="2147483650" r:id="rId5"/>
    <p:sldLayoutId id="2147483652" r:id="rId6"/>
    <p:sldLayoutId id="2147483659" r:id="rId7"/>
    <p:sldLayoutId id="2147483653" r:id="rId8"/>
    <p:sldLayoutId id="2147483660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0</Words>
  <Application>Microsoft Macintosh PowerPoint</Application>
  <PresentationFormat>Widescreen</PresentationFormat>
  <Paragraphs>0</Paragraphs>
  <Slides>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4" baseType="lpstr">
      <vt:lpstr>Arial</vt:lpstr>
      <vt:lpstr>Calibri</vt:lpstr>
      <vt:lpstr>Calibri Light</vt:lpstr>
      <vt:lpstr>Office Theme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Harrold</dc:creator>
  <cp:lastModifiedBy>John Harrold</cp:lastModifiedBy>
  <cp:revision>19</cp:revision>
  <dcterms:created xsi:type="dcterms:W3CDTF">2024-05-07T12:03:31Z</dcterms:created>
  <dcterms:modified xsi:type="dcterms:W3CDTF">2025-04-07T17:07:15Z</dcterms:modified>
</cp:coreProperties>
</file>