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6" r:id="rId2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19" d="100"/>
          <a:sy n="219" d="100"/>
        </p:scale>
        <p:origin x="-110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4AD55-B8B4-6C47-9CB9-53CAFCE3942E}" type="datetimeFigureOut">
              <a:rPr lang="en-US" smtClean="0"/>
              <a:t>3/10/14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BBFA44-6FDF-B44B-98B1-C4D1B0EA7D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112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64AD55-B8B4-6C47-9CB9-53CAFCE3942E}" type="datetimeFigureOut">
              <a:rPr lang="en-US" smtClean="0"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BBFA44-6FDF-B44B-98B1-C4D1B0EA7D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9014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Slide Master 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 Master 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0</vt:i4>
      </vt:variant>
    </vt:vector>
  </HeadingPairs>
  <TitlesOfParts>
    <vt:vector size="2" baseType="lpstr">
      <vt:lpstr>Slide Master 1</vt:lpstr>
      <vt:lpstr>Slide Master 2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2014-03-10T08:26:07Z</dcterms:modified>
  <cp:category/>
</cp:coreProperties>
</file>

<file path=docProps/thumbnail.jpeg>
</file>