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74"/>
  </p:normalViewPr>
  <p:slideViewPr>
    <p:cSldViewPr>
      <p:cViewPr varScale="1">
        <p:scale>
          <a:sx n="124" d="100"/>
          <a:sy n="124" d="100"/>
        </p:scale>
        <p:origin x="1280" y="16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39552" y="883568"/>
            <a:ext cx="2016224" cy="9144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dirty="0"/>
              <a:t>Text frame having no auto-size setting</a:t>
            </a:r>
          </a:p>
        </p:txBody>
      </p:sp>
      <p:sp>
        <p:nvSpPr>
          <p:cNvPr id="3" name="Rectangle 2"/>
          <p:cNvSpPr/>
          <p:nvPr/>
        </p:nvSpPr>
        <p:spPr>
          <a:xfrm>
            <a:off x="2555776" y="2275723"/>
            <a:ext cx="2016224" cy="9144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/>
            <a:r>
              <a:rPr lang="en-US" sz="900" dirty="0"/>
              <a:t>Text frame having auto-size set to MSO_AUTO_SIZE.NONE</a:t>
            </a:r>
          </a:p>
        </p:txBody>
      </p:sp>
      <p:sp>
        <p:nvSpPr>
          <p:cNvPr id="4" name="Rectangle 3"/>
          <p:cNvSpPr/>
          <p:nvPr/>
        </p:nvSpPr>
        <p:spPr>
          <a:xfrm>
            <a:off x="4572000" y="3940412"/>
            <a:ext cx="2016224" cy="36933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spAutoFit/>
          </a:bodyPr>
          <a:lstStyle/>
          <a:p>
            <a:pPr algn="ctr"/>
            <a:r>
              <a:rPr lang="en-US" sz="900" dirty="0"/>
              <a:t>Text frame having auto-size set to MSO_AUTO_SIZE.SHAPE_TO_FIT_TEXT</a:t>
            </a:r>
          </a:p>
        </p:txBody>
      </p:sp>
      <p:sp>
        <p:nvSpPr>
          <p:cNvPr id="5" name="Rectangle 4"/>
          <p:cNvSpPr/>
          <p:nvPr/>
        </p:nvSpPr>
        <p:spPr>
          <a:xfrm>
            <a:off x="6588224" y="5060032"/>
            <a:ext cx="2016224" cy="9144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sz="900" dirty="0"/>
              <a:t>Text frame having auto-size set to MSO_AUTO_SIZE.TEXT_TO_FIT_SHAPE</a:t>
            </a:r>
          </a:p>
        </p:txBody>
      </p:sp>
    </p:spTree>
    <p:extLst>
      <p:ext uri="{BB962C8B-B14F-4D97-AF65-F5344CB8AC3E}">
        <p14:creationId xmlns:p14="http://schemas.microsoft.com/office/powerpoint/2010/main" val="6601779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E89329D7-AA0F-9240-96BE-65D905760EAC}"/>
              </a:ext>
            </a:extLst>
          </p:cNvPr>
          <p:cNvSpPr txBox="1"/>
          <p:nvPr/>
        </p:nvSpPr>
        <p:spPr>
          <a:xfrm>
            <a:off x="755576" y="764704"/>
            <a:ext cx="5148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/>
              <a:t>abc</a:t>
            </a:r>
            <a:endParaRPr lang="en-US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13634D5F-9E1A-EE45-AC39-47CF28CC5DA8}"/>
              </a:ext>
            </a:extLst>
          </p:cNvPr>
          <p:cNvSpPr txBox="1"/>
          <p:nvPr/>
        </p:nvSpPr>
        <p:spPr>
          <a:xfrm>
            <a:off x="1979712" y="1484784"/>
            <a:ext cx="306494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a</a:t>
            </a:r>
          </a:p>
          <a:p>
            <a:r>
              <a:rPr lang="en-US" dirty="0"/>
              <a:t>b</a:t>
            </a:r>
          </a:p>
          <a:p>
            <a:r>
              <a:rPr lang="en-US" dirty="0"/>
              <a:t>c</a:t>
            </a:r>
          </a:p>
        </p:txBody>
      </p:sp>
    </p:spTree>
    <p:extLst>
      <p:ext uri="{BB962C8B-B14F-4D97-AF65-F5344CB8AC3E}">
        <p14:creationId xmlns:p14="http://schemas.microsoft.com/office/powerpoint/2010/main" val="34836673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</TotalTime>
  <Words>61</Words>
  <Application>Microsoft Macintosh PowerPoint</Application>
  <PresentationFormat>On-screen Show (4:3)</PresentationFormat>
  <Paragraphs>8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9</cp:revision>
  <dcterms:created xsi:type="dcterms:W3CDTF">2012-11-17T11:07:40Z</dcterms:created>
  <dcterms:modified xsi:type="dcterms:W3CDTF">2019-04-29T22:45:39Z</dcterms:modified>
  <cp:category/>
</cp:coreProperties>
</file>

<file path=docProps/thumbnail.jpeg>
</file>