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72" r:id="rId1"/>
  </p:sldMasterIdLst>
  <p:notesMasterIdLst>
    <p:notesMasterId r:id="rId3"/>
  </p:notesMasterIdLst>
  <p:sldIdLst>
    <p:sldId id="256" r:id="rId2"/>
  </p:sldIdLst>
  <p:sldSz cx="12192000" cy="6858000"/>
  <p:notesSz cx="6858000" cy="9144000"/>
  <p:defaultTextStyle>
    <a:defPPr>
      <a:defRPr lang="it-IT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  <p:ext uri="{2D200454-40CA-4A62-9FC3-DE9A4176ACB9}">
      <p15:notes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014" autoAdjust="0"/>
    <p:restoredTop sz="89273" autoAdjust="0"/>
  </p:normalViewPr>
  <p:slideViewPr>
    <p:cSldViewPr snapToGrid="0">
      <p:cViewPr varScale="1">
        <p:scale>
          <a:sx n="100" d="100"/>
          <a:sy n="100" d="100"/>
        </p:scale>
        <p:origin x="378" y="9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notesViewPr>
    <p:cSldViewPr snapToGrid="0">
      <p:cViewPr varScale="1">
        <p:scale>
          <a:sx n="85" d="100"/>
          <a:sy n="85" d="100"/>
        </p:scale>
        <p:origin x="3168" y="108"/>
      </p:cViewPr>
      <p:guideLst/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it-IT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3632E96E-41F7-40C5-8419-297958CC00FA}" type="datetimeFigureOut">
              <a:rPr lang="it-IT" smtClean="0"/>
              <a:t>10/30/2013</a:t>
            </a:fld>
            <a:endParaRPr lang="it-IT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it-IT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it-IT" smtClean="0"/>
              <a:t>Click to edit Master text styles</a:t>
            </a:r>
          </a:p>
          <a:p>
            <a:pPr lvl="1"/>
            <a:r>
              <a:rPr lang="it-IT" smtClean="0"/>
              <a:t>Second level</a:t>
            </a:r>
          </a:p>
          <a:p>
            <a:pPr lvl="2"/>
            <a:r>
              <a:rPr lang="it-IT" smtClean="0"/>
              <a:t>Third level</a:t>
            </a:r>
          </a:p>
          <a:p>
            <a:pPr lvl="3"/>
            <a:r>
              <a:rPr lang="it-IT" smtClean="0"/>
              <a:t>Fourth level</a:t>
            </a:r>
          </a:p>
          <a:p>
            <a:pPr lvl="4"/>
            <a:r>
              <a:rPr lang="it-IT" smtClean="0"/>
              <a:t>Fifth level</a:t>
            </a:r>
            <a:endParaRPr lang="it-IT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it-IT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2E6999B8-B6B4-4561-A3CD-BBCDAB9FC9D9}" type="slidenum">
              <a:rPr lang="it-IT" smtClean="0"/>
              <a:t>‹#›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2743286597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>
          <a:xfrm>
            <a:off x="685800" y="1143000"/>
            <a:ext cx="5486400" cy="3086100"/>
          </a:xfrm>
        </p:spPr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it-IT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2E6999B8-B6B4-4561-A3CD-BBCDAB9FC9D9}" type="slidenum">
              <a:rPr lang="it-IT" smtClean="0"/>
              <a:t>1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867644256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it-IT" smtClean="0"/>
              <a:t>Click to edit Master title style</a:t>
            </a:r>
            <a:endParaRPr lang="it-IT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it-IT" smtClean="0"/>
              <a:t>Click to edit Master subtitle style</a:t>
            </a:r>
            <a:endParaRPr lang="it-IT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it-IT" smtClean="0"/>
              <a:t>30.10.2013</a:t>
            </a:fld>
            <a:endParaRPr lang="it-IT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it-IT" smtClean="0"/>
              <a:t>‹#›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252051854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 smtClean="0"/>
              <a:t>Click to edit Master title style</a:t>
            </a:r>
            <a:endParaRPr lang="it-IT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it-IT" smtClean="0"/>
              <a:t>Click to edit Master text styles</a:t>
            </a:r>
          </a:p>
          <a:p>
            <a:pPr lvl="1"/>
            <a:r>
              <a:rPr lang="it-IT" smtClean="0"/>
              <a:t>Second level</a:t>
            </a:r>
          </a:p>
          <a:p>
            <a:pPr lvl="2"/>
            <a:r>
              <a:rPr lang="it-IT" smtClean="0"/>
              <a:t>Third level</a:t>
            </a:r>
          </a:p>
          <a:p>
            <a:pPr lvl="3"/>
            <a:r>
              <a:rPr lang="it-IT" smtClean="0"/>
              <a:t>Fourth level</a:t>
            </a:r>
          </a:p>
          <a:p>
            <a:pPr lvl="4"/>
            <a:r>
              <a:rPr lang="it-IT" smtClean="0"/>
              <a:t>Fifth level</a:t>
            </a:r>
            <a:endParaRPr lang="it-IT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it-IT" smtClean="0"/>
              <a:t>30.10.2013</a:t>
            </a:fld>
            <a:endParaRPr lang="it-IT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it-IT" smtClean="0"/>
              <a:t>‹#›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237730465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it-IT" smtClean="0"/>
              <a:t>Click to edit Master title style</a:t>
            </a:r>
            <a:endParaRPr lang="it-IT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it-IT" smtClean="0"/>
              <a:t>Click to edit Master text styles</a:t>
            </a:r>
          </a:p>
          <a:p>
            <a:pPr lvl="1"/>
            <a:r>
              <a:rPr lang="it-IT" smtClean="0"/>
              <a:t>Second level</a:t>
            </a:r>
          </a:p>
          <a:p>
            <a:pPr lvl="2"/>
            <a:r>
              <a:rPr lang="it-IT" smtClean="0"/>
              <a:t>Third level</a:t>
            </a:r>
          </a:p>
          <a:p>
            <a:pPr lvl="3"/>
            <a:r>
              <a:rPr lang="it-IT" smtClean="0"/>
              <a:t>Fourth level</a:t>
            </a:r>
          </a:p>
          <a:p>
            <a:pPr lvl="4"/>
            <a:r>
              <a:rPr lang="it-IT" smtClean="0"/>
              <a:t>Fifth level</a:t>
            </a:r>
            <a:endParaRPr lang="it-IT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it-IT" smtClean="0"/>
              <a:t>30.10.2013</a:t>
            </a:fld>
            <a:endParaRPr lang="it-IT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it-IT" smtClean="0"/>
              <a:t>‹#›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416180127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 smtClean="0"/>
              <a:t>Click to edit Master title style</a:t>
            </a:r>
            <a:endParaRPr lang="it-IT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it-IT" smtClean="0"/>
              <a:t>Click to edit Master text styles</a:t>
            </a:r>
          </a:p>
          <a:p>
            <a:pPr lvl="1"/>
            <a:r>
              <a:rPr lang="it-IT" smtClean="0"/>
              <a:t>Second level</a:t>
            </a:r>
          </a:p>
          <a:p>
            <a:pPr lvl="2"/>
            <a:r>
              <a:rPr lang="it-IT" smtClean="0"/>
              <a:t>Third level</a:t>
            </a:r>
          </a:p>
          <a:p>
            <a:pPr lvl="3"/>
            <a:r>
              <a:rPr lang="it-IT" smtClean="0"/>
              <a:t>Fourth level</a:t>
            </a:r>
          </a:p>
          <a:p>
            <a:pPr lvl="4"/>
            <a:r>
              <a:rPr lang="it-IT" smtClean="0"/>
              <a:t>Fifth level</a:t>
            </a:r>
            <a:endParaRPr lang="it-IT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it-IT" smtClean="0"/>
              <a:t>30.10.2013</a:t>
            </a:fld>
            <a:endParaRPr lang="it-IT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it-IT" smtClean="0"/>
              <a:t>‹#›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296061992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it-IT" smtClean="0"/>
              <a:t>Click to edit Master title style</a:t>
            </a:r>
            <a:endParaRPr lang="it-IT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it-IT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it-IT" smtClean="0"/>
              <a:t>30.10.2013</a:t>
            </a:fld>
            <a:endParaRPr lang="it-IT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it-IT" smtClean="0"/>
              <a:t>‹#›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207212589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 smtClean="0"/>
              <a:t>Click to edit Master title style</a:t>
            </a:r>
            <a:endParaRPr lang="it-IT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it-IT" smtClean="0"/>
              <a:t>Click to edit Master text styles</a:t>
            </a:r>
          </a:p>
          <a:p>
            <a:pPr lvl="1"/>
            <a:r>
              <a:rPr lang="it-IT" smtClean="0"/>
              <a:t>Second level</a:t>
            </a:r>
          </a:p>
          <a:p>
            <a:pPr lvl="2"/>
            <a:r>
              <a:rPr lang="it-IT" smtClean="0"/>
              <a:t>Third level</a:t>
            </a:r>
          </a:p>
          <a:p>
            <a:pPr lvl="3"/>
            <a:r>
              <a:rPr lang="it-IT" smtClean="0"/>
              <a:t>Fourth level</a:t>
            </a:r>
          </a:p>
          <a:p>
            <a:pPr lvl="4"/>
            <a:r>
              <a:rPr lang="it-IT" smtClean="0"/>
              <a:t>Fifth level</a:t>
            </a:r>
            <a:endParaRPr lang="it-IT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it-IT" smtClean="0"/>
              <a:t>Click to edit Master text styles</a:t>
            </a:r>
          </a:p>
          <a:p>
            <a:pPr lvl="1"/>
            <a:r>
              <a:rPr lang="it-IT" smtClean="0"/>
              <a:t>Second level</a:t>
            </a:r>
          </a:p>
          <a:p>
            <a:pPr lvl="2"/>
            <a:r>
              <a:rPr lang="it-IT" smtClean="0"/>
              <a:t>Third level</a:t>
            </a:r>
          </a:p>
          <a:p>
            <a:pPr lvl="3"/>
            <a:r>
              <a:rPr lang="it-IT" smtClean="0"/>
              <a:t>Fourth level</a:t>
            </a:r>
          </a:p>
          <a:p>
            <a:pPr lvl="4"/>
            <a:r>
              <a:rPr lang="it-IT" smtClean="0"/>
              <a:t>Fifth level</a:t>
            </a:r>
            <a:endParaRPr lang="it-IT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it-IT" smtClean="0"/>
              <a:t>30.10.2013</a:t>
            </a:fld>
            <a:endParaRPr lang="it-IT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it-IT" smtClean="0"/>
              <a:t>‹#›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424340339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it-IT" smtClean="0"/>
              <a:t>Click to edit Master title style</a:t>
            </a:r>
            <a:endParaRPr lang="it-IT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it-IT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it-IT" smtClean="0"/>
              <a:t>Click to edit Master text styles</a:t>
            </a:r>
          </a:p>
          <a:p>
            <a:pPr lvl="1"/>
            <a:r>
              <a:rPr lang="it-IT" smtClean="0"/>
              <a:t>Second level</a:t>
            </a:r>
          </a:p>
          <a:p>
            <a:pPr lvl="2"/>
            <a:r>
              <a:rPr lang="it-IT" smtClean="0"/>
              <a:t>Third level</a:t>
            </a:r>
          </a:p>
          <a:p>
            <a:pPr lvl="3"/>
            <a:r>
              <a:rPr lang="it-IT" smtClean="0"/>
              <a:t>Fourth level</a:t>
            </a:r>
          </a:p>
          <a:p>
            <a:pPr lvl="4"/>
            <a:r>
              <a:rPr lang="it-IT" smtClean="0"/>
              <a:t>Fifth level</a:t>
            </a:r>
            <a:endParaRPr lang="it-IT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it-IT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it-IT" smtClean="0"/>
              <a:t>Click to edit Master text styles</a:t>
            </a:r>
          </a:p>
          <a:p>
            <a:pPr lvl="1"/>
            <a:r>
              <a:rPr lang="it-IT" smtClean="0"/>
              <a:t>Second level</a:t>
            </a:r>
          </a:p>
          <a:p>
            <a:pPr lvl="2"/>
            <a:r>
              <a:rPr lang="it-IT" smtClean="0"/>
              <a:t>Third level</a:t>
            </a:r>
          </a:p>
          <a:p>
            <a:pPr lvl="3"/>
            <a:r>
              <a:rPr lang="it-IT" smtClean="0"/>
              <a:t>Fourth level</a:t>
            </a:r>
          </a:p>
          <a:p>
            <a:pPr lvl="4"/>
            <a:r>
              <a:rPr lang="it-IT" smtClean="0"/>
              <a:t>Fifth level</a:t>
            </a:r>
            <a:endParaRPr lang="it-IT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it-IT" smtClean="0"/>
              <a:t>30.10.2013</a:t>
            </a:fld>
            <a:endParaRPr lang="it-IT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it-IT" smtClean="0"/>
              <a:t>‹#›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395375955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 smtClean="0"/>
              <a:t>Click to edit Master title style</a:t>
            </a:r>
            <a:endParaRPr lang="it-IT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it-IT" smtClean="0"/>
              <a:t>30.10.2013</a:t>
            </a:fld>
            <a:endParaRPr lang="it-IT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it-IT" smtClean="0"/>
              <a:t>‹#›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381528497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it-IT" smtClean="0"/>
              <a:t>30.10.2013</a:t>
            </a:fld>
            <a:endParaRPr lang="it-IT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it-IT" smtClean="0"/>
              <a:t>‹#›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303559911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it-IT" smtClean="0"/>
              <a:t>Click to edit Master title style</a:t>
            </a:r>
            <a:endParaRPr lang="it-IT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it-IT" smtClean="0"/>
              <a:t>Click to edit Master text styles</a:t>
            </a:r>
          </a:p>
          <a:p>
            <a:pPr lvl="1"/>
            <a:r>
              <a:rPr lang="it-IT" smtClean="0"/>
              <a:t>Second level</a:t>
            </a:r>
          </a:p>
          <a:p>
            <a:pPr lvl="2"/>
            <a:r>
              <a:rPr lang="it-IT" smtClean="0"/>
              <a:t>Third level</a:t>
            </a:r>
          </a:p>
          <a:p>
            <a:pPr lvl="3"/>
            <a:r>
              <a:rPr lang="it-IT" smtClean="0"/>
              <a:t>Fourth level</a:t>
            </a:r>
          </a:p>
          <a:p>
            <a:pPr lvl="4"/>
            <a:r>
              <a:rPr lang="it-IT" smtClean="0"/>
              <a:t>Fifth level</a:t>
            </a:r>
            <a:endParaRPr lang="it-IT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it-IT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it-IT" smtClean="0"/>
              <a:t>30.10.2013</a:t>
            </a:fld>
            <a:endParaRPr lang="it-IT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it-IT" smtClean="0"/>
              <a:t>‹#›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171496073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it-IT" smtClean="0"/>
              <a:t>Click to edit Master title style</a:t>
            </a:r>
            <a:endParaRPr lang="it-IT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it-IT" smtClean="0"/>
              <a:t>Click icon to add picture</a:t>
            </a:r>
            <a:endParaRPr lang="it-IT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it-IT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it-IT" smtClean="0"/>
              <a:t>30.10.2013</a:t>
            </a:fld>
            <a:endParaRPr lang="it-IT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it-IT" smtClean="0"/>
              <a:t>‹#›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325554077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it-IT" smtClean="0"/>
              <a:t>Click to edit Master title style</a:t>
            </a:r>
            <a:endParaRPr lang="it-IT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it-IT" smtClean="0"/>
              <a:t>Click to edit Master text styles</a:t>
            </a:r>
          </a:p>
          <a:p>
            <a:pPr lvl="1"/>
            <a:r>
              <a:rPr lang="it-IT" smtClean="0"/>
              <a:t>Second level</a:t>
            </a:r>
          </a:p>
          <a:p>
            <a:pPr lvl="2"/>
            <a:r>
              <a:rPr lang="it-IT" smtClean="0"/>
              <a:t>Third level</a:t>
            </a:r>
          </a:p>
          <a:p>
            <a:pPr lvl="3"/>
            <a:r>
              <a:rPr lang="it-IT" smtClean="0"/>
              <a:t>Fourth level</a:t>
            </a:r>
          </a:p>
          <a:p>
            <a:pPr lvl="4"/>
            <a:r>
              <a:rPr lang="it-IT" smtClean="0"/>
              <a:t>Fifth level</a:t>
            </a:r>
            <a:endParaRPr lang="it-IT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CC18F51-09EC-435C-A3BA-64A766E099C0}" type="datetimeFigureOut">
              <a:rPr lang="it-IT" smtClean="0"/>
              <a:t>30.10.2013</a:t>
            </a:fld>
            <a:endParaRPr lang="it-IT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it-IT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8395586-F03A-48D1-94DF-16B239DF4FB5}" type="slidenum">
              <a:rPr lang="it-IT" smtClean="0"/>
              <a:t>‹#›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412413651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3" r:id="rId1"/>
    <p:sldLayoutId id="2147483674" r:id="rId2"/>
    <p:sldLayoutId id="2147483675" r:id="rId3"/>
    <p:sldLayoutId id="2147483676" r:id="rId4"/>
    <p:sldLayoutId id="2147483677" r:id="rId5"/>
    <p:sldLayoutId id="2147483678" r:id="rId6"/>
    <p:sldLayoutId id="2147483679" r:id="rId7"/>
    <p:sldLayoutId id="2147483680" r:id="rId8"/>
    <p:sldLayoutId id="2147483681" r:id="rId9"/>
    <p:sldLayoutId id="2147483682" r:id="rId10"/>
    <p:sldLayoutId id="2147483683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it-IT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endParaRPr lang="it-IT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it-IT" dirty="0"/>
          </a:p>
        </p:txBody>
      </p:sp>
    </p:spTree>
    <p:extLst>
      <p:ext uri="{BB962C8B-B14F-4D97-AF65-F5344CB8AC3E}">
        <p14:creationId xmlns:p14="http://schemas.microsoft.com/office/powerpoint/2010/main" val="2426011969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New 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Arial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Arial">
      <a:majorFont>
        <a:latin typeface="Arial" panose="020B0604020202020204"/>
        <a:ea typeface=""/>
        <a:cs typeface=""/>
        <a:font script="Jpan" typeface="ＭＳ ゴシック"/>
        <a:font script="Hang" typeface="맑은 고딕"/>
        <a:font script="Hans" typeface="宋体"/>
        <a:font script="Hant" typeface="新細明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Arial" panose="020B0604020202020204"/>
        <a:ea typeface=""/>
        <a:cs typeface=""/>
        <a:font script="Jpan" typeface="ＭＳ ゴシック"/>
        <a:font script="Hang" typeface="맑은 고딕"/>
        <a:font script="Hans" typeface="宋体"/>
        <a:font script="Hant" typeface="新細明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Verdana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1</TotalTime>
  <Words>1</Words>
  <PresentationFormat>Widescreen</PresentationFormat>
  <Paragraphs>1</Paragraphs>
  <Slides>1</Slides>
  <Notes>1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Arial</vt:lpstr>
      <vt:lpstr>Office Theme</vt:lpstr>
    </vt:vector>
  </TitlesOfParts>
  <LinksUpToDate>false</LinksUpToDate>
  <SharedDoc>false</SharedDoc>
  <HyperlinksChanged>false</HyperlinksChanged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lastModifiedBy/>
  <cp:revision>5</cp:revision>
  <dcterms:created xsi:type="dcterms:W3CDTF">2012-12-03T06:56:55Z</dcterms:created>
  <dcterms:modified xsi:type="dcterms:W3CDTF">2013-10-30T14:12:17Z</dcterms:modified>
</cp:coreProperties>
</file>

<file path=docProps/thumbnail.jpeg>
</file>