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bg-BG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84" y="3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Заглавен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Подзаглавие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bg-BG"/>
              <a:t>Щракнете за редакция стил подзагл. обр.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1682347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лавие и вертикален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вертикален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6110563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но заглавие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но заглавие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вертикален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5871084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лавие и съдържа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съдържани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067520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лавка на секци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bg-BG"/>
              <a:t>Редакт. стил загл. образец</a:t>
            </a:r>
          </a:p>
        </p:txBody>
      </p:sp>
      <p:sp>
        <p:nvSpPr>
          <p:cNvPr id="3" name="Текстов контейне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0083473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е съдържани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съдържание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съдържание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5" name="Контейнер за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6" name="Контейнер за долния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Контейнер за номер н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138668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Текстов контейне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</p:txBody>
      </p:sp>
      <p:sp>
        <p:nvSpPr>
          <p:cNvPr id="4" name="Контейнер за съдържание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5" name="Текстов контейне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</p:txBody>
      </p:sp>
      <p:sp>
        <p:nvSpPr>
          <p:cNvPr id="6" name="Контейнер за съдържание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7" name="Контейнер за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8" name="Контейнер за долния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9" name="Контейнер за номер на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4798549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Само заглав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4" name="Контейнер за долния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5" name="Контейнер за номер на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9079840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разе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Контейнер за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3" name="Контейнер за долния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4" name="Контейнер за номер на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9230440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Съдържание с надпис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съдържание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Текстов контейне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</p:txBody>
      </p:sp>
      <p:sp>
        <p:nvSpPr>
          <p:cNvPr id="5" name="Контейнер за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6" name="Контейнер за долния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Контейнер за номер н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4895305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Картина с надпис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картина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bg-BG"/>
          </a:p>
        </p:txBody>
      </p:sp>
      <p:sp>
        <p:nvSpPr>
          <p:cNvPr id="4" name="Текстов контейне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</p:txBody>
      </p:sp>
      <p:sp>
        <p:nvSpPr>
          <p:cNvPr id="5" name="Контейнер за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6" name="Контейнер за долния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Контейнер за номер н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1879674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Контейнер за заглавие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Текстов контейне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3753343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bg-BG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3" name="Подзаглавие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7487301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PresentationFormat>Широк екран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на PowerPoint</dc:title>
  <dc:creator/>
  <cp:lastModifiedBy/>
  <cp:revision>2</cp:revision>
  <dcterms:created xsi:type="dcterms:W3CDTF">2012-08-15T19:42:41Z</dcterms:created>
  <dcterms:modified xsi:type="dcterms:W3CDTF">2019-01-22T07:54:27Z</dcterms:modified>
</cp:coreProperties>
</file>

<file path=docProps/thumbnail.jpeg>
</file>