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de-DE" smtClean="0"/>
              <a:t>10/30/2013</a:t>
            </a:fld>
            <a:endParaRPr lang="de-D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Bildplatzhalt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Click icon to add picture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Click to edit Master title style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