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15" r:id="rId1"/>
  </p:sldMasterIdLst>
  <p:sldIdLst>
    <p:sldId id="256" r:id="rId2"/>
  </p:sldIdLst>
  <p:sldSz cx="9144000" cy="5143500" type="screen16x9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40" d="100"/>
          <a:sy n="140" d="100"/>
        </p:scale>
        <p:origin x="-816" y="-90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>
</file>

<file path=ppt/media/image3.jpg>
</file>

<file path=ppt/media/image4.jp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jp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g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g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g"/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g"/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g"/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jpg"/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jpg"/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jp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 userDrawn="1">
  <p:cSld name="Title Slide"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Дата 4"/>
          <p:cNvSpPr>
            <a:spLocks noGrp="1"/>
          </p:cNvSpPr>
          <p:nvPr>
            <p:ph type="dt" sz="half" idx="10"/>
          </p:nvPr>
        </p:nvSpPr>
        <p:spPr>
          <a:xfrm>
            <a:off x="433536" y="4623978"/>
            <a:ext cx="2133600" cy="273844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rgbClr val="603636"/>
                </a:solidFill>
              </a:defRPr>
            </a:lvl1pPr>
          </a:lstStyle>
          <a:p>
            <a:fld id="{51E84241-D031-42DE-84E4-CC10C30232F4}" type="datetimeFigureOut">
              <a:rPr lang="ru-RU" smtClean="0"/>
              <a:pPr/>
              <a:t>22.10.2013</a:t>
            </a:fld>
            <a:endParaRPr lang="ru-RU" dirty="0"/>
          </a:p>
        </p:txBody>
      </p:sp>
      <p:sp>
        <p:nvSpPr>
          <p:cNvPr id="9" name="Нижний колонтитул 5"/>
          <p:cNvSpPr>
            <a:spLocks noGrp="1"/>
          </p:cNvSpPr>
          <p:nvPr>
            <p:ph type="ftr" sz="quarter" idx="11"/>
          </p:nvPr>
        </p:nvSpPr>
        <p:spPr>
          <a:xfrm>
            <a:off x="3100536" y="4623978"/>
            <a:ext cx="2895600" cy="273844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rgbClr val="603636"/>
                </a:solidFill>
              </a:defRPr>
            </a:lvl1pPr>
          </a:lstStyle>
          <a:p>
            <a:endParaRPr lang="ru-RU"/>
          </a:p>
        </p:txBody>
      </p:sp>
      <p:sp>
        <p:nvSpPr>
          <p:cNvPr id="10" name="Номер слайда 6"/>
          <p:cNvSpPr>
            <a:spLocks noGrp="1"/>
          </p:cNvSpPr>
          <p:nvPr>
            <p:ph type="sldNum" sz="quarter" idx="12"/>
          </p:nvPr>
        </p:nvSpPr>
        <p:spPr>
          <a:xfrm>
            <a:off x="6529536" y="4623978"/>
            <a:ext cx="2133600" cy="273844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rgbClr val="603636"/>
                </a:solidFill>
              </a:defRPr>
            </a:lvl1pPr>
          </a:lstStyle>
          <a:p>
            <a:fld id="{6B5AA3AA-5EA9-4976-BF6C-9891F6110747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03648" y="2409732"/>
            <a:ext cx="6400800" cy="1314450"/>
          </a:xfrm>
        </p:spPr>
        <p:txBody>
          <a:bodyPr>
            <a:normAutofit/>
          </a:bodyPr>
          <a:lstStyle>
            <a:lvl1pPr marL="0" indent="0" algn="ctr">
              <a:buNone/>
              <a:defRPr sz="3200">
                <a:solidFill>
                  <a:schemeClr val="accent2">
                    <a:lumMod val="75000"/>
                  </a:schemeClr>
                </a:solidFill>
                <a:effectLst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dirty="0" smtClean="0"/>
              <a:t>Образец подзаголовка</a:t>
            </a:r>
            <a:endParaRPr lang="en-US" dirty="0"/>
          </a:p>
        </p:txBody>
      </p:sp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690041" y="903643"/>
            <a:ext cx="7754713" cy="1433037"/>
          </a:xfrm>
        </p:spPr>
        <p:txBody>
          <a:bodyPr anchor="b"/>
          <a:lstStyle>
            <a:lvl1pPr algn="ctr">
              <a:defRPr sz="5400" b="0" cap="none" baseline="0">
                <a:solidFill>
                  <a:schemeClr val="accent1">
                    <a:lumMod val="75000"/>
                  </a:schemeClr>
                </a:solidFill>
              </a:defRPr>
            </a:lvl1pPr>
          </a:lstStyle>
          <a:p>
            <a:r>
              <a:rPr lang="ru-RU" dirty="0" smtClean="0"/>
              <a:t>Образец заголовка</a:t>
            </a:r>
            <a:endParaRPr lang="en-US" dirty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8" name="Дата 4"/>
          <p:cNvSpPr>
            <a:spLocks noGrp="1"/>
          </p:cNvSpPr>
          <p:nvPr>
            <p:ph type="dt" sz="half" idx="10"/>
          </p:nvPr>
        </p:nvSpPr>
        <p:spPr>
          <a:xfrm>
            <a:off x="433536" y="4623978"/>
            <a:ext cx="2133600" cy="273844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rgbClr val="603636"/>
                </a:solidFill>
              </a:defRPr>
            </a:lvl1pPr>
          </a:lstStyle>
          <a:p>
            <a:fld id="{51E84241-D031-42DE-84E4-CC10C30232F4}" type="datetimeFigureOut">
              <a:rPr lang="ru-RU" smtClean="0"/>
              <a:pPr/>
              <a:t>22.10.2013</a:t>
            </a:fld>
            <a:endParaRPr lang="ru-RU" dirty="0"/>
          </a:p>
        </p:txBody>
      </p:sp>
      <p:sp>
        <p:nvSpPr>
          <p:cNvPr id="9" name="Нижний колонтитул 5"/>
          <p:cNvSpPr>
            <a:spLocks noGrp="1"/>
          </p:cNvSpPr>
          <p:nvPr>
            <p:ph type="ftr" sz="quarter" idx="11"/>
          </p:nvPr>
        </p:nvSpPr>
        <p:spPr>
          <a:xfrm>
            <a:off x="3100536" y="4623978"/>
            <a:ext cx="2895600" cy="273844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rgbClr val="603636"/>
                </a:solidFill>
              </a:defRPr>
            </a:lvl1pPr>
          </a:lstStyle>
          <a:p>
            <a:endParaRPr lang="ru-RU"/>
          </a:p>
        </p:txBody>
      </p:sp>
      <p:sp>
        <p:nvSpPr>
          <p:cNvPr id="10" name="Номер слайда 6"/>
          <p:cNvSpPr>
            <a:spLocks noGrp="1"/>
          </p:cNvSpPr>
          <p:nvPr>
            <p:ph type="sldNum" sz="quarter" idx="12"/>
          </p:nvPr>
        </p:nvSpPr>
        <p:spPr>
          <a:xfrm>
            <a:off x="6529536" y="4623978"/>
            <a:ext cx="2133600" cy="273844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rgbClr val="603636"/>
                </a:solidFill>
              </a:defRPr>
            </a:lvl1pPr>
          </a:lstStyle>
          <a:p>
            <a:fld id="{6B5AA3AA-5EA9-4976-BF6C-9891F6110747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11" name="Title 10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 userDrawn="1">
  <p:cSld name="Section Header"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99249" y="1113588"/>
            <a:ext cx="7734747" cy="3078342"/>
          </a:xfrm>
        </p:spPr>
        <p:txBody>
          <a:bodyPr anchor="t">
            <a:normAutofit/>
          </a:bodyPr>
          <a:lstStyle>
            <a:lvl1pPr marL="0" indent="0" algn="ctr">
              <a:buNone/>
              <a:defRPr sz="2800">
                <a:solidFill>
                  <a:schemeClr val="accent1">
                    <a:lumMod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13" name="Title 10"/>
          <p:cNvSpPr>
            <a:spLocks noGrp="1"/>
          </p:cNvSpPr>
          <p:nvPr>
            <p:ph type="title"/>
          </p:nvPr>
        </p:nvSpPr>
        <p:spPr>
          <a:xfrm>
            <a:off x="693869" y="87474"/>
            <a:ext cx="7756263" cy="790688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8" name="Дата 4"/>
          <p:cNvSpPr>
            <a:spLocks noGrp="1"/>
          </p:cNvSpPr>
          <p:nvPr>
            <p:ph type="dt" sz="half" idx="10"/>
          </p:nvPr>
        </p:nvSpPr>
        <p:spPr>
          <a:xfrm>
            <a:off x="433536" y="4623978"/>
            <a:ext cx="2133600" cy="273844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rgbClr val="603636"/>
                </a:solidFill>
              </a:defRPr>
            </a:lvl1pPr>
          </a:lstStyle>
          <a:p>
            <a:fld id="{51E84241-D031-42DE-84E4-CC10C30232F4}" type="datetimeFigureOut">
              <a:rPr lang="ru-RU" smtClean="0"/>
              <a:pPr/>
              <a:t>22.10.2013</a:t>
            </a:fld>
            <a:endParaRPr lang="ru-RU" dirty="0"/>
          </a:p>
        </p:txBody>
      </p:sp>
      <p:sp>
        <p:nvSpPr>
          <p:cNvPr id="9" name="Нижний колонтитул 5"/>
          <p:cNvSpPr>
            <a:spLocks noGrp="1"/>
          </p:cNvSpPr>
          <p:nvPr>
            <p:ph type="ftr" sz="quarter" idx="11"/>
          </p:nvPr>
        </p:nvSpPr>
        <p:spPr>
          <a:xfrm>
            <a:off x="3100536" y="4623978"/>
            <a:ext cx="2895600" cy="273844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rgbClr val="603636"/>
                </a:solidFill>
              </a:defRPr>
            </a:lvl1pPr>
          </a:lstStyle>
          <a:p>
            <a:endParaRPr lang="ru-RU"/>
          </a:p>
        </p:txBody>
      </p:sp>
      <p:sp>
        <p:nvSpPr>
          <p:cNvPr id="10" name="Номер слайда 6"/>
          <p:cNvSpPr>
            <a:spLocks noGrp="1"/>
          </p:cNvSpPr>
          <p:nvPr>
            <p:ph type="sldNum" sz="quarter" idx="12"/>
          </p:nvPr>
        </p:nvSpPr>
        <p:spPr>
          <a:xfrm>
            <a:off x="6529536" y="4623978"/>
            <a:ext cx="2133600" cy="273844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rgbClr val="603636"/>
                </a:solidFill>
              </a:defRPr>
            </a:lvl1pPr>
          </a:lstStyle>
          <a:p>
            <a:fld id="{6B5AA3AA-5EA9-4976-BF6C-9891F6110747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 userDrawn="1">
  <p:cSld name="Two Content"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8" name="Дата 4"/>
          <p:cNvSpPr>
            <a:spLocks noGrp="1"/>
          </p:cNvSpPr>
          <p:nvPr>
            <p:ph type="dt" sz="half" idx="10"/>
          </p:nvPr>
        </p:nvSpPr>
        <p:spPr>
          <a:xfrm>
            <a:off x="433536" y="4623978"/>
            <a:ext cx="2133600" cy="273844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rgbClr val="603636"/>
                </a:solidFill>
              </a:defRPr>
            </a:lvl1pPr>
          </a:lstStyle>
          <a:p>
            <a:fld id="{51E84241-D031-42DE-84E4-CC10C30232F4}" type="datetimeFigureOut">
              <a:rPr lang="ru-RU" smtClean="0"/>
              <a:pPr/>
              <a:t>22.10.2013</a:t>
            </a:fld>
            <a:endParaRPr lang="ru-RU" dirty="0"/>
          </a:p>
        </p:txBody>
      </p:sp>
      <p:sp>
        <p:nvSpPr>
          <p:cNvPr id="9" name="Нижний колонтитул 5"/>
          <p:cNvSpPr>
            <a:spLocks noGrp="1"/>
          </p:cNvSpPr>
          <p:nvPr>
            <p:ph type="ftr" sz="quarter" idx="11"/>
          </p:nvPr>
        </p:nvSpPr>
        <p:spPr>
          <a:xfrm>
            <a:off x="3100536" y="4623978"/>
            <a:ext cx="2895600" cy="273844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rgbClr val="603636"/>
                </a:solidFill>
              </a:defRPr>
            </a:lvl1pPr>
          </a:lstStyle>
          <a:p>
            <a:endParaRPr lang="ru-RU"/>
          </a:p>
        </p:txBody>
      </p:sp>
      <p:sp>
        <p:nvSpPr>
          <p:cNvPr id="10" name="Номер слайда 6"/>
          <p:cNvSpPr>
            <a:spLocks noGrp="1"/>
          </p:cNvSpPr>
          <p:nvPr>
            <p:ph type="sldNum" sz="quarter" idx="12"/>
          </p:nvPr>
        </p:nvSpPr>
        <p:spPr>
          <a:xfrm>
            <a:off x="6529536" y="4623978"/>
            <a:ext cx="2133600" cy="273844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rgbClr val="603636"/>
                </a:solidFill>
              </a:defRPr>
            </a:lvl1pPr>
          </a:lstStyle>
          <a:p>
            <a:fld id="{6B5AA3AA-5EA9-4976-BF6C-9891F6110747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18" name="Content Placeholder 3"/>
          <p:cNvSpPr>
            <a:spLocks noGrp="1"/>
          </p:cNvSpPr>
          <p:nvPr>
            <p:ph sz="half" idx="2"/>
          </p:nvPr>
        </p:nvSpPr>
        <p:spPr>
          <a:xfrm>
            <a:off x="539552" y="1167595"/>
            <a:ext cx="3803904" cy="3422828"/>
          </a:xfrm>
        </p:spPr>
        <p:txBody>
          <a:bodyPr/>
          <a:lstStyle>
            <a:lvl1pPr marL="174625" indent="-174625">
              <a:defRPr sz="2400"/>
            </a:lvl1pPr>
            <a:lvl2pPr marL="533400" indent="-174625">
              <a:defRPr sz="2000"/>
            </a:lvl2pPr>
            <a:lvl3pPr marL="892175" indent="-173038">
              <a:tabLst>
                <a:tab pos="804863" algn="l"/>
              </a:tabLst>
              <a:defRPr sz="1800"/>
            </a:lvl3pPr>
            <a:lvl4pPr marL="1252538" indent="-174625">
              <a:defRPr sz="1600"/>
            </a:lvl4pPr>
            <a:lvl5pPr marL="1524000" indent="-174625"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19" name="Content Placeholder 3"/>
          <p:cNvSpPr>
            <a:spLocks noGrp="1"/>
          </p:cNvSpPr>
          <p:nvPr>
            <p:ph sz="half" idx="13"/>
          </p:nvPr>
        </p:nvSpPr>
        <p:spPr>
          <a:xfrm>
            <a:off x="4716016" y="1167595"/>
            <a:ext cx="3803904" cy="3422828"/>
          </a:xfrm>
        </p:spPr>
        <p:txBody>
          <a:bodyPr/>
          <a:lstStyle>
            <a:lvl1pPr marL="174625" indent="-174625">
              <a:defRPr sz="2400"/>
            </a:lvl1pPr>
            <a:lvl2pPr marL="533400" indent="-174625">
              <a:defRPr sz="2000"/>
            </a:lvl2pPr>
            <a:lvl3pPr marL="892175" indent="-173038">
              <a:tabLst>
                <a:tab pos="804863" algn="l"/>
              </a:tabLst>
              <a:defRPr sz="1800"/>
            </a:lvl3pPr>
            <a:lvl4pPr marL="1252538" indent="-174625">
              <a:defRPr sz="1600"/>
            </a:lvl4pPr>
            <a:lvl5pPr marL="1524000" indent="-174625"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 userDrawn="1">
  <p:cSld name="Comparison"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9552" y="1167594"/>
            <a:ext cx="3810438" cy="493776"/>
          </a:xfrm>
        </p:spPr>
        <p:txBody>
          <a:bodyPr anchor="b"/>
          <a:lstStyle>
            <a:lvl1pPr marL="0" indent="0" algn="ctr">
              <a:buNone/>
              <a:defRPr sz="2400" b="0">
                <a:solidFill>
                  <a:schemeClr val="accent1">
                    <a:lumMod val="5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9552" y="1869672"/>
            <a:ext cx="3803904" cy="2720750"/>
          </a:xfrm>
        </p:spPr>
        <p:txBody>
          <a:bodyPr/>
          <a:lstStyle>
            <a:lvl1pPr marL="174625" indent="-174625">
              <a:defRPr sz="2400"/>
            </a:lvl1pPr>
            <a:lvl2pPr marL="533400" indent="-174625">
              <a:defRPr sz="2000"/>
            </a:lvl2pPr>
            <a:lvl3pPr marL="892175" indent="-173038">
              <a:tabLst>
                <a:tab pos="804863" algn="l"/>
              </a:tabLst>
              <a:defRPr sz="1800"/>
            </a:lvl3pPr>
            <a:lvl4pPr marL="1252538" indent="-174625">
              <a:defRPr sz="1600"/>
            </a:lvl4pPr>
            <a:lvl5pPr marL="1524000" indent="-174625"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788024" y="1167594"/>
            <a:ext cx="3805586" cy="493776"/>
          </a:xfrm>
        </p:spPr>
        <p:txBody>
          <a:bodyPr anchor="b"/>
          <a:lstStyle>
            <a:lvl1pPr marL="0" indent="0" algn="ctr">
              <a:buNone/>
              <a:defRPr sz="2400" b="0">
                <a:solidFill>
                  <a:schemeClr val="accent1">
                    <a:lumMod val="5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8" name="Дата 4"/>
          <p:cNvSpPr>
            <a:spLocks noGrp="1"/>
          </p:cNvSpPr>
          <p:nvPr>
            <p:ph type="dt" sz="half" idx="10"/>
          </p:nvPr>
        </p:nvSpPr>
        <p:spPr>
          <a:xfrm>
            <a:off x="433536" y="4623978"/>
            <a:ext cx="2133600" cy="273844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rgbClr val="603636"/>
                </a:solidFill>
              </a:defRPr>
            </a:lvl1pPr>
          </a:lstStyle>
          <a:p>
            <a:fld id="{51E84241-D031-42DE-84E4-CC10C30232F4}" type="datetimeFigureOut">
              <a:rPr lang="ru-RU" smtClean="0"/>
              <a:pPr/>
              <a:t>22.10.2013</a:t>
            </a:fld>
            <a:endParaRPr lang="ru-RU" dirty="0"/>
          </a:p>
        </p:txBody>
      </p:sp>
      <p:sp>
        <p:nvSpPr>
          <p:cNvPr id="9" name="Нижний колонтитул 5"/>
          <p:cNvSpPr>
            <a:spLocks noGrp="1"/>
          </p:cNvSpPr>
          <p:nvPr>
            <p:ph type="ftr" sz="quarter" idx="11"/>
          </p:nvPr>
        </p:nvSpPr>
        <p:spPr>
          <a:xfrm>
            <a:off x="3100536" y="4623978"/>
            <a:ext cx="2895600" cy="273844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rgbClr val="603636"/>
                </a:solidFill>
              </a:defRPr>
            </a:lvl1pPr>
          </a:lstStyle>
          <a:p>
            <a:endParaRPr lang="ru-RU"/>
          </a:p>
        </p:txBody>
      </p:sp>
      <p:sp>
        <p:nvSpPr>
          <p:cNvPr id="10" name="Номер слайда 6"/>
          <p:cNvSpPr>
            <a:spLocks noGrp="1"/>
          </p:cNvSpPr>
          <p:nvPr>
            <p:ph type="sldNum" sz="quarter" idx="12"/>
          </p:nvPr>
        </p:nvSpPr>
        <p:spPr>
          <a:xfrm>
            <a:off x="6529536" y="4623978"/>
            <a:ext cx="2133600" cy="273844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rgbClr val="603636"/>
                </a:solidFill>
              </a:defRPr>
            </a:lvl1pPr>
          </a:lstStyle>
          <a:p>
            <a:fld id="{6B5AA3AA-5EA9-4976-BF6C-9891F6110747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19" name="Content Placeholder 3"/>
          <p:cNvSpPr>
            <a:spLocks noGrp="1"/>
          </p:cNvSpPr>
          <p:nvPr>
            <p:ph sz="half" idx="13"/>
          </p:nvPr>
        </p:nvSpPr>
        <p:spPr>
          <a:xfrm>
            <a:off x="4716016" y="1869673"/>
            <a:ext cx="3803904" cy="2835050"/>
          </a:xfrm>
        </p:spPr>
        <p:txBody>
          <a:bodyPr/>
          <a:lstStyle>
            <a:lvl1pPr marL="174625" indent="-174625">
              <a:defRPr sz="2400"/>
            </a:lvl1pPr>
            <a:lvl2pPr marL="533400" indent="-174625">
              <a:defRPr sz="2000"/>
            </a:lvl2pPr>
            <a:lvl3pPr marL="892175" indent="-173038">
              <a:tabLst>
                <a:tab pos="804863" algn="l"/>
              </a:tabLst>
              <a:defRPr sz="1800"/>
            </a:lvl3pPr>
            <a:lvl4pPr marL="1252538" indent="-174625">
              <a:defRPr sz="1600"/>
            </a:lvl4pPr>
            <a:lvl5pPr marL="1524000" indent="-174625"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8" name="Дата 4"/>
          <p:cNvSpPr>
            <a:spLocks noGrp="1"/>
          </p:cNvSpPr>
          <p:nvPr>
            <p:ph type="dt" sz="half" idx="10"/>
          </p:nvPr>
        </p:nvSpPr>
        <p:spPr>
          <a:xfrm>
            <a:off x="433536" y="4623978"/>
            <a:ext cx="2133600" cy="273844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rgbClr val="603636"/>
                </a:solidFill>
              </a:defRPr>
            </a:lvl1pPr>
          </a:lstStyle>
          <a:p>
            <a:fld id="{51E84241-D031-42DE-84E4-CC10C30232F4}" type="datetimeFigureOut">
              <a:rPr lang="ru-RU" smtClean="0"/>
              <a:pPr/>
              <a:t>22.10.2013</a:t>
            </a:fld>
            <a:endParaRPr lang="ru-RU" dirty="0"/>
          </a:p>
        </p:txBody>
      </p:sp>
      <p:sp>
        <p:nvSpPr>
          <p:cNvPr id="9" name="Нижний колонтитул 5"/>
          <p:cNvSpPr>
            <a:spLocks noGrp="1"/>
          </p:cNvSpPr>
          <p:nvPr>
            <p:ph type="ftr" sz="quarter" idx="11"/>
          </p:nvPr>
        </p:nvSpPr>
        <p:spPr>
          <a:xfrm>
            <a:off x="3100536" y="4623978"/>
            <a:ext cx="2895600" cy="273844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rgbClr val="603636"/>
                </a:solidFill>
              </a:defRPr>
            </a:lvl1pPr>
          </a:lstStyle>
          <a:p>
            <a:endParaRPr lang="ru-RU"/>
          </a:p>
        </p:txBody>
      </p:sp>
      <p:sp>
        <p:nvSpPr>
          <p:cNvPr id="10" name="Номер слайда 6"/>
          <p:cNvSpPr>
            <a:spLocks noGrp="1"/>
          </p:cNvSpPr>
          <p:nvPr>
            <p:ph type="sldNum" sz="quarter" idx="12"/>
          </p:nvPr>
        </p:nvSpPr>
        <p:spPr>
          <a:xfrm>
            <a:off x="6529536" y="4623978"/>
            <a:ext cx="2133600" cy="273844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rgbClr val="603636"/>
                </a:solidFill>
              </a:defRPr>
            </a:lvl1pPr>
          </a:lstStyle>
          <a:p>
            <a:fld id="{6B5AA3AA-5EA9-4976-BF6C-9891F6110747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Дата 4"/>
          <p:cNvSpPr>
            <a:spLocks noGrp="1"/>
          </p:cNvSpPr>
          <p:nvPr>
            <p:ph type="dt" sz="half" idx="10"/>
          </p:nvPr>
        </p:nvSpPr>
        <p:spPr>
          <a:xfrm>
            <a:off x="433536" y="4623978"/>
            <a:ext cx="2133600" cy="273844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rgbClr val="603636"/>
                </a:solidFill>
              </a:defRPr>
            </a:lvl1pPr>
          </a:lstStyle>
          <a:p>
            <a:fld id="{51E84241-D031-42DE-84E4-CC10C30232F4}" type="datetimeFigureOut">
              <a:rPr lang="ru-RU" smtClean="0"/>
              <a:pPr/>
              <a:t>22.10.2013</a:t>
            </a:fld>
            <a:endParaRPr lang="ru-RU" dirty="0"/>
          </a:p>
        </p:txBody>
      </p:sp>
      <p:sp>
        <p:nvSpPr>
          <p:cNvPr id="9" name="Нижний колонтитул 5"/>
          <p:cNvSpPr>
            <a:spLocks noGrp="1"/>
          </p:cNvSpPr>
          <p:nvPr>
            <p:ph type="ftr" sz="quarter" idx="11"/>
          </p:nvPr>
        </p:nvSpPr>
        <p:spPr>
          <a:xfrm>
            <a:off x="3100536" y="4623978"/>
            <a:ext cx="2895600" cy="273844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rgbClr val="603636"/>
                </a:solidFill>
              </a:defRPr>
            </a:lvl1pPr>
          </a:lstStyle>
          <a:p>
            <a:endParaRPr lang="ru-RU"/>
          </a:p>
        </p:txBody>
      </p:sp>
      <p:sp>
        <p:nvSpPr>
          <p:cNvPr id="10" name="Номер слайда 6"/>
          <p:cNvSpPr>
            <a:spLocks noGrp="1"/>
          </p:cNvSpPr>
          <p:nvPr>
            <p:ph type="sldNum" sz="quarter" idx="12"/>
          </p:nvPr>
        </p:nvSpPr>
        <p:spPr>
          <a:xfrm>
            <a:off x="6529536" y="4623978"/>
            <a:ext cx="2133600" cy="273844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rgbClr val="603636"/>
                </a:solidFill>
              </a:defRPr>
            </a:lvl1pPr>
          </a:lstStyle>
          <a:p>
            <a:fld id="{6B5AA3AA-5EA9-4976-BF6C-9891F6110747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034580" y="447731"/>
            <a:ext cx="3422483" cy="1415191"/>
          </a:xfrm>
        </p:spPr>
        <p:txBody>
          <a:bodyPr anchor="b"/>
          <a:lstStyle>
            <a:lvl1pPr algn="l">
              <a:defRPr sz="2800" b="0"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92002" y="419549"/>
            <a:ext cx="4116667" cy="4175074"/>
          </a:xfrm>
        </p:spPr>
        <p:txBody>
          <a:bodyPr anchor="ctr"/>
          <a:lstStyle>
            <a:lvl1pPr>
              <a:defRPr sz="24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6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034580" y="1964183"/>
            <a:ext cx="3411725" cy="2626643"/>
          </a:xfrm>
        </p:spPr>
        <p:txBody>
          <a:bodyPr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8" name="Дата 4"/>
          <p:cNvSpPr>
            <a:spLocks noGrp="1"/>
          </p:cNvSpPr>
          <p:nvPr>
            <p:ph type="dt" sz="half" idx="10"/>
          </p:nvPr>
        </p:nvSpPr>
        <p:spPr>
          <a:xfrm>
            <a:off x="433536" y="4623978"/>
            <a:ext cx="2133600" cy="273844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rgbClr val="603636"/>
                </a:solidFill>
              </a:defRPr>
            </a:lvl1pPr>
          </a:lstStyle>
          <a:p>
            <a:fld id="{51E84241-D031-42DE-84E4-CC10C30232F4}" type="datetimeFigureOut">
              <a:rPr lang="ru-RU" smtClean="0"/>
              <a:pPr/>
              <a:t>22.10.2013</a:t>
            </a:fld>
            <a:endParaRPr lang="ru-RU" dirty="0"/>
          </a:p>
        </p:txBody>
      </p:sp>
      <p:sp>
        <p:nvSpPr>
          <p:cNvPr id="9" name="Нижний колонтитул 5"/>
          <p:cNvSpPr>
            <a:spLocks noGrp="1"/>
          </p:cNvSpPr>
          <p:nvPr>
            <p:ph type="ftr" sz="quarter" idx="11"/>
          </p:nvPr>
        </p:nvSpPr>
        <p:spPr>
          <a:xfrm>
            <a:off x="3100536" y="4623978"/>
            <a:ext cx="2895600" cy="273844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rgbClr val="603636"/>
                </a:solidFill>
              </a:defRPr>
            </a:lvl1pPr>
          </a:lstStyle>
          <a:p>
            <a:endParaRPr lang="ru-RU"/>
          </a:p>
        </p:txBody>
      </p:sp>
      <p:sp>
        <p:nvSpPr>
          <p:cNvPr id="10" name="Номер слайда 6"/>
          <p:cNvSpPr>
            <a:spLocks noGrp="1"/>
          </p:cNvSpPr>
          <p:nvPr>
            <p:ph type="sldNum" sz="quarter" idx="12"/>
          </p:nvPr>
        </p:nvSpPr>
        <p:spPr>
          <a:xfrm>
            <a:off x="6529536" y="4623978"/>
            <a:ext cx="2133600" cy="273844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rgbClr val="603636"/>
                </a:solidFill>
              </a:defRPr>
            </a:lvl1pPr>
          </a:lstStyle>
          <a:p>
            <a:fld id="{6B5AA3AA-5EA9-4976-BF6C-9891F6110747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 userDrawn="1">
  <p:cSld name="Picture with Caption"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732" y="3501614"/>
            <a:ext cx="7767021" cy="483547"/>
          </a:xfrm>
        </p:spPr>
        <p:txBody>
          <a:bodyPr anchor="b"/>
          <a:lstStyle>
            <a:lvl1pPr algn="ctr">
              <a:defRPr sz="2800" b="0"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8489" y="3993229"/>
            <a:ext cx="7756264" cy="603647"/>
          </a:xfrm>
        </p:spPr>
        <p:txBody>
          <a:bodyPr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11" name="Picture Placeholder 2"/>
          <p:cNvSpPr>
            <a:spLocks noGrp="1"/>
          </p:cNvSpPr>
          <p:nvPr>
            <p:ph type="pic" idx="1"/>
          </p:nvPr>
        </p:nvSpPr>
        <p:spPr>
          <a:xfrm>
            <a:off x="1907705" y="465516"/>
            <a:ext cx="5197091" cy="2923364"/>
          </a:xfrm>
        </p:spPr>
        <p:txBody>
          <a:bodyPr/>
          <a:lstStyle>
            <a:lvl1pPr marL="0" indent="0" eaLnBrk="1" latinLnBrk="0" hangingPunct="1">
              <a:buNone/>
              <a:defRPr kumimoji="0" lang="ru-RU" sz="3200">
                <a:solidFill>
                  <a:schemeClr val="accent1">
                    <a:lumMod val="75000"/>
                  </a:schemeClr>
                </a:solidFill>
              </a:defRPr>
            </a:lvl1pPr>
            <a:lvl2pPr marL="457200" indent="0" eaLnBrk="1" latinLnBrk="0" hangingPunct="1">
              <a:buNone/>
              <a:defRPr kumimoji="0" lang="ru-RU" sz="2800"/>
            </a:lvl2pPr>
            <a:lvl3pPr marL="914400" indent="0" eaLnBrk="1" latinLnBrk="0" hangingPunct="1">
              <a:buNone/>
              <a:defRPr kumimoji="0" lang="ru-RU" sz="2400"/>
            </a:lvl3pPr>
            <a:lvl4pPr marL="1371600" indent="0" eaLnBrk="1" latinLnBrk="0" hangingPunct="1">
              <a:buNone/>
              <a:defRPr kumimoji="0" lang="ru-RU" sz="2000"/>
            </a:lvl4pPr>
            <a:lvl5pPr marL="1828800" indent="0" eaLnBrk="1" latinLnBrk="0" hangingPunct="1">
              <a:buNone/>
              <a:defRPr kumimoji="0" lang="ru-RU" sz="2000"/>
            </a:lvl5pPr>
            <a:lvl6pPr marL="2286000" indent="0" eaLnBrk="1" latinLnBrk="0" hangingPunct="1">
              <a:buNone/>
              <a:defRPr kumimoji="0" lang="ru-RU" sz="2000"/>
            </a:lvl6pPr>
            <a:lvl7pPr marL="2743200" indent="0" eaLnBrk="1" latinLnBrk="0" hangingPunct="1">
              <a:buNone/>
              <a:defRPr kumimoji="0" lang="ru-RU" sz="2000"/>
            </a:lvl7pPr>
            <a:lvl8pPr marL="3200400" indent="0" eaLnBrk="1" latinLnBrk="0" hangingPunct="1">
              <a:buNone/>
              <a:defRPr kumimoji="0" lang="ru-RU" sz="2000"/>
            </a:lvl8pPr>
            <a:lvl9pPr marL="3657600" indent="0" eaLnBrk="1" latinLnBrk="0" hangingPunct="1">
              <a:buNone/>
              <a:defRPr kumimoji="0" lang="ru-RU" sz="2000"/>
            </a:lvl9pPr>
          </a:lstStyle>
          <a:p>
            <a:pPr eaLnBrk="1" latinLnBrk="0" hangingPunct="1"/>
            <a:r>
              <a:rPr lang="ru-RU" smtClean="0"/>
              <a:t>Вставка рисунка</a:t>
            </a:r>
            <a:endParaRPr dirty="0"/>
          </a:p>
        </p:txBody>
      </p:sp>
      <p:sp>
        <p:nvSpPr>
          <p:cNvPr id="8" name="Дата 4"/>
          <p:cNvSpPr>
            <a:spLocks noGrp="1"/>
          </p:cNvSpPr>
          <p:nvPr>
            <p:ph type="dt" sz="half" idx="10"/>
          </p:nvPr>
        </p:nvSpPr>
        <p:spPr>
          <a:xfrm>
            <a:off x="433536" y="4623978"/>
            <a:ext cx="2133600" cy="273844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rgbClr val="603636"/>
                </a:solidFill>
              </a:defRPr>
            </a:lvl1pPr>
          </a:lstStyle>
          <a:p>
            <a:fld id="{51E84241-D031-42DE-84E4-CC10C30232F4}" type="datetimeFigureOut">
              <a:rPr lang="ru-RU" smtClean="0"/>
              <a:pPr/>
              <a:t>22.10.2013</a:t>
            </a:fld>
            <a:endParaRPr lang="ru-RU" dirty="0"/>
          </a:p>
        </p:txBody>
      </p:sp>
      <p:sp>
        <p:nvSpPr>
          <p:cNvPr id="9" name="Нижний колонтитул 5"/>
          <p:cNvSpPr>
            <a:spLocks noGrp="1"/>
          </p:cNvSpPr>
          <p:nvPr>
            <p:ph type="ftr" sz="quarter" idx="11"/>
          </p:nvPr>
        </p:nvSpPr>
        <p:spPr>
          <a:xfrm>
            <a:off x="3100536" y="4623978"/>
            <a:ext cx="2895600" cy="273844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rgbClr val="603636"/>
                </a:solidFill>
              </a:defRPr>
            </a:lvl1pPr>
          </a:lstStyle>
          <a:p>
            <a:endParaRPr lang="ru-RU"/>
          </a:p>
        </p:txBody>
      </p:sp>
      <p:sp>
        <p:nvSpPr>
          <p:cNvPr id="10" name="Номер слайда 6"/>
          <p:cNvSpPr>
            <a:spLocks noGrp="1"/>
          </p:cNvSpPr>
          <p:nvPr>
            <p:ph type="sldNum" sz="quarter" idx="12"/>
          </p:nvPr>
        </p:nvSpPr>
        <p:spPr>
          <a:xfrm>
            <a:off x="6529536" y="4623978"/>
            <a:ext cx="2133600" cy="273844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rgbClr val="603636"/>
                </a:solidFill>
              </a:defRPr>
            </a:lvl1pPr>
          </a:lstStyle>
          <a:p>
            <a:fld id="{6B5AA3AA-5EA9-4976-BF6C-9891F6110747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image" Target="../media/image3.jpg"/><Relationship Id="rId5" Type="http://schemas.openxmlformats.org/officeDocument/2006/relationships/slideLayout" Target="../slideLayouts/slideLayout5.xml"/><Relationship Id="rId10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1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93869" y="87474"/>
            <a:ext cx="7756263" cy="790688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ru-RU" dirty="0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99248" y="1329612"/>
            <a:ext cx="7745505" cy="324036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dirty="0" smtClean="0"/>
              <a:t>Образец текста</a:t>
            </a:r>
          </a:p>
          <a:p>
            <a:pPr lvl="1"/>
            <a:r>
              <a:rPr lang="ru-RU" dirty="0" smtClean="0"/>
              <a:t>Второй уровень</a:t>
            </a:r>
          </a:p>
          <a:p>
            <a:pPr lvl="2"/>
            <a:r>
              <a:rPr lang="ru-RU" dirty="0" smtClean="0"/>
              <a:t>Третий уровень</a:t>
            </a:r>
          </a:p>
          <a:p>
            <a:pPr lvl="3"/>
            <a:r>
              <a:rPr lang="ru-RU" dirty="0" smtClean="0"/>
              <a:t>Четвертый уровень</a:t>
            </a:r>
          </a:p>
          <a:p>
            <a:pPr lvl="4"/>
            <a:r>
              <a:rPr lang="ru-RU" dirty="0" smtClean="0"/>
              <a:t>Пятый уровень</a:t>
            </a:r>
            <a:endParaRPr lang="en-US" dirty="0"/>
          </a:p>
        </p:txBody>
      </p:sp>
      <p:sp>
        <p:nvSpPr>
          <p:cNvPr id="8" name="Дата 4"/>
          <p:cNvSpPr>
            <a:spLocks noGrp="1"/>
          </p:cNvSpPr>
          <p:nvPr>
            <p:ph type="dt" sz="half" idx="10"/>
          </p:nvPr>
        </p:nvSpPr>
        <p:spPr>
          <a:xfrm>
            <a:off x="433536" y="4623978"/>
            <a:ext cx="2133600" cy="273844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rgbClr val="603636"/>
                </a:solidFill>
              </a:defRPr>
            </a:lvl1pPr>
          </a:lstStyle>
          <a:p>
            <a:fld id="{51E84241-D031-42DE-84E4-CC10C30232F4}" type="datetimeFigureOut">
              <a:rPr lang="ru-RU" smtClean="0"/>
              <a:pPr/>
              <a:t>22.10.2013</a:t>
            </a:fld>
            <a:endParaRPr lang="ru-RU" dirty="0"/>
          </a:p>
        </p:txBody>
      </p:sp>
      <p:sp>
        <p:nvSpPr>
          <p:cNvPr id="9" name="Нижний колонтитул 5"/>
          <p:cNvSpPr>
            <a:spLocks noGrp="1"/>
          </p:cNvSpPr>
          <p:nvPr>
            <p:ph type="ftr" sz="quarter" idx="11"/>
          </p:nvPr>
        </p:nvSpPr>
        <p:spPr>
          <a:xfrm>
            <a:off x="3100536" y="4623978"/>
            <a:ext cx="2895600" cy="273844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rgbClr val="603636"/>
                </a:solidFill>
              </a:defRPr>
            </a:lvl1pPr>
          </a:lstStyle>
          <a:p>
            <a:endParaRPr lang="ru-RU"/>
          </a:p>
        </p:txBody>
      </p:sp>
      <p:sp>
        <p:nvSpPr>
          <p:cNvPr id="10" name="Номер слайда 6"/>
          <p:cNvSpPr>
            <a:spLocks noGrp="1"/>
          </p:cNvSpPr>
          <p:nvPr>
            <p:ph type="sldNum" sz="quarter" idx="12"/>
          </p:nvPr>
        </p:nvSpPr>
        <p:spPr>
          <a:xfrm>
            <a:off x="6529536" y="4623978"/>
            <a:ext cx="2133600" cy="273844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rgbClr val="603636"/>
                </a:solidFill>
              </a:defRPr>
            </a:lvl1pPr>
          </a:lstStyle>
          <a:p>
            <a:fld id="{6B5AA3AA-5EA9-4976-BF6C-9891F6110747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16" r:id="rId1"/>
    <p:sldLayoutId id="2147483717" r:id="rId2"/>
    <p:sldLayoutId id="2147483718" r:id="rId3"/>
    <p:sldLayoutId id="2147483719" r:id="rId4"/>
    <p:sldLayoutId id="2147483720" r:id="rId5"/>
    <p:sldLayoutId id="2147483721" r:id="rId6"/>
    <p:sldLayoutId id="2147483722" r:id="rId7"/>
    <p:sldLayoutId id="2147483723" r:id="rId8"/>
    <p:sldLayoutId id="2147483724" r:id="rId9"/>
  </p:sldLayoutIdLst>
  <p:timing>
    <p:tnLst>
      <p:par>
        <p:cTn id="1" dur="indefinite" restart="never" nodeType="tmRoot"/>
      </p:par>
    </p:tnLst>
  </p:timing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2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914400" rtl="0" eaLnBrk="1" latinLnBrk="0" hangingPunct="1">
        <a:spcBef>
          <a:spcPct val="20000"/>
        </a:spcBef>
        <a:buClrTx/>
        <a:buFont typeface="Arial" pitchFamily="34" charset="0"/>
        <a:buChar char="•"/>
        <a:defRPr sz="2400" kern="1200" baseline="0">
          <a:solidFill>
            <a:schemeClr val="tx2">
              <a:lumMod val="75000"/>
            </a:schemeClr>
          </a:solidFill>
          <a:latin typeface="+mn-lt"/>
          <a:ea typeface="+mn-ea"/>
          <a:cs typeface="+mn-cs"/>
        </a:defRPr>
      </a:lvl1pPr>
      <a:lvl2pPr marL="754380" indent="-342900" algn="l" defTabSz="914400" rtl="0" eaLnBrk="1" latinLnBrk="0" hangingPunct="1">
        <a:spcBef>
          <a:spcPct val="20000"/>
        </a:spcBef>
        <a:buClrTx/>
        <a:buFont typeface="Times New Roman" pitchFamily="18" charset="0"/>
        <a:buChar char="–"/>
        <a:defRPr sz="2200" kern="1200" baseline="0">
          <a:solidFill>
            <a:schemeClr val="tx2">
              <a:lumMod val="75000"/>
            </a:schemeClr>
          </a:solidFill>
          <a:latin typeface="+mn-lt"/>
          <a:ea typeface="+mn-ea"/>
          <a:cs typeface="+mn-cs"/>
        </a:defRPr>
      </a:lvl2pPr>
      <a:lvl3pPr marL="1120140" indent="-342900" algn="l" defTabSz="914400" rtl="0" eaLnBrk="1" latinLnBrk="0" hangingPunct="1">
        <a:spcBef>
          <a:spcPct val="20000"/>
        </a:spcBef>
        <a:buClrTx/>
        <a:buFont typeface="Arial" pitchFamily="34" charset="0"/>
        <a:buChar char="•"/>
        <a:defRPr sz="2000" kern="1200" baseline="0">
          <a:solidFill>
            <a:schemeClr val="tx2">
              <a:lumMod val="75000"/>
            </a:schemeClr>
          </a:solidFill>
          <a:latin typeface="+mn-lt"/>
          <a:ea typeface="+mn-ea"/>
          <a:cs typeface="+mn-cs"/>
        </a:defRPr>
      </a:lvl3pPr>
      <a:lvl4pPr marL="1474470" indent="-285750" algn="l" defTabSz="914400" rtl="0" eaLnBrk="1" latinLnBrk="0" hangingPunct="1">
        <a:spcBef>
          <a:spcPct val="20000"/>
        </a:spcBef>
        <a:buClrTx/>
        <a:buFont typeface="Times New Roman" pitchFamily="18" charset="0"/>
        <a:buChar char="–"/>
        <a:defRPr sz="1800" kern="1200" baseline="0">
          <a:solidFill>
            <a:schemeClr val="tx2">
              <a:lumMod val="75000"/>
            </a:schemeClr>
          </a:solidFill>
          <a:latin typeface="+mn-lt"/>
          <a:ea typeface="+mn-ea"/>
          <a:cs typeface="+mn-cs"/>
        </a:defRPr>
      </a:lvl4pPr>
      <a:lvl5pPr marL="1794510" indent="-285750" algn="l" defTabSz="914400" rtl="0" eaLnBrk="1" latinLnBrk="0" hangingPunct="1">
        <a:spcBef>
          <a:spcPct val="20000"/>
        </a:spcBef>
        <a:buClrTx/>
        <a:buFont typeface="Times New Roman" pitchFamily="18" charset="0"/>
        <a:buChar char="»"/>
        <a:defRPr sz="1600" kern="1200" baseline="0">
          <a:solidFill>
            <a:schemeClr val="tx2">
              <a:lumMod val="75000"/>
            </a:schemeClr>
          </a:solidFill>
          <a:latin typeface="+mn-lt"/>
          <a:ea typeface="+mn-ea"/>
          <a:cs typeface="+mn-cs"/>
        </a:defRPr>
      </a:lvl5pPr>
      <a:lvl6pPr marL="2148840" indent="-274320" algn="l" defTabSz="914400" rtl="0" eaLnBrk="1" latinLnBrk="0" hangingPunct="1">
        <a:spcBef>
          <a:spcPts val="400"/>
        </a:spcBef>
        <a:buClr>
          <a:schemeClr val="accent1"/>
        </a:buClr>
        <a:buFont typeface="Wingdings" pitchFamily="2" charset="2"/>
        <a:buChar char=""/>
        <a:defRPr sz="1400" kern="1200">
          <a:solidFill>
            <a:schemeClr val="tx1"/>
          </a:solidFill>
          <a:latin typeface="+mn-lt"/>
          <a:ea typeface="+mn-ea"/>
          <a:cs typeface="+mn-cs"/>
        </a:defRPr>
      </a:lvl6pPr>
      <a:lvl7pPr marL="2468880" indent="-274320" algn="l" defTabSz="914400" rtl="0" eaLnBrk="1" latinLnBrk="0" hangingPunct="1">
        <a:spcBef>
          <a:spcPts val="400"/>
        </a:spcBef>
        <a:buClr>
          <a:schemeClr val="accent1"/>
        </a:buClr>
        <a:buFont typeface="Wingdings" pitchFamily="2" charset="2"/>
        <a:buChar char=""/>
        <a:defRPr sz="1400" kern="1200">
          <a:solidFill>
            <a:schemeClr val="tx1"/>
          </a:solidFill>
          <a:latin typeface="+mn-lt"/>
          <a:ea typeface="+mn-ea"/>
          <a:cs typeface="+mn-cs"/>
        </a:defRPr>
      </a:lvl7pPr>
      <a:lvl8pPr marL="2788920" indent="-274320" algn="l" defTabSz="914400" rtl="0" eaLnBrk="1" latinLnBrk="0" hangingPunct="1">
        <a:spcBef>
          <a:spcPts val="400"/>
        </a:spcBef>
        <a:buClr>
          <a:schemeClr val="accent1"/>
        </a:buClr>
        <a:buFont typeface="Wingdings" pitchFamily="2" charset="2"/>
        <a:buChar char=""/>
        <a:defRPr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3108960" indent="-274320" algn="l" defTabSz="914400" rtl="0" eaLnBrk="1" latinLnBrk="0" hangingPunct="1">
        <a:spcBef>
          <a:spcPts val="400"/>
        </a:spcBef>
        <a:buClr>
          <a:schemeClr val="accent1"/>
        </a:buClr>
        <a:buFont typeface="Wingdings" pitchFamily="2" charset="2"/>
        <a:buChar char=""/>
        <a:defRPr sz="14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183341" y="1040803"/>
            <a:ext cx="6777318" cy="1298987"/>
          </a:xfrm>
        </p:spPr>
        <p:txBody>
          <a:bodyPr/>
          <a:lstStyle/>
          <a:p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403648" y="2517744"/>
            <a:ext cx="6400800" cy="1314450"/>
          </a:xfrm>
        </p:spPr>
        <p:txBody>
          <a:bodyPr/>
          <a:lstStyle/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12453716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
  <Relationship Id="rId1" Type="http://schemas.openxmlformats.org/officeDocument/2006/relationships/image" Target="../media/image4.jpg"/>
</Relationships>
</file>

<file path=ppt/theme/theme1.xml><?xml version="1.0" encoding="utf-8"?>
<a:theme xmlns:a="http://schemas.openxmlformats.org/drawingml/2006/main" name="Lines">
  <a:themeElements>
    <a:clrScheme name="Lines">
      <a:dk1>
        <a:sysClr val="windowText" lastClr="000000"/>
      </a:dk1>
      <a:lt1>
        <a:srgbClr val="D4735E"/>
      </a:lt1>
      <a:dk2>
        <a:srgbClr val="895D1D"/>
      </a:dk2>
      <a:lt2>
        <a:srgbClr val="ECE9C6"/>
      </a:lt2>
      <a:accent1>
        <a:srgbClr val="873624"/>
      </a:accent1>
      <a:accent2>
        <a:srgbClr val="D6862D"/>
      </a:accent2>
      <a:accent3>
        <a:srgbClr val="D0BE40"/>
      </a:accent3>
      <a:accent4>
        <a:srgbClr val="877F6C"/>
      </a:accent4>
      <a:accent5>
        <a:srgbClr val="972109"/>
      </a:accent5>
      <a:accent6>
        <a:srgbClr val="AEB795"/>
      </a:accent6>
      <a:hlink>
        <a:srgbClr val="CC3300"/>
      </a:hlink>
      <a:folHlink>
        <a:srgbClr val="B2B2B2"/>
      </a:folHlink>
    </a:clrScheme>
    <a:fontScheme name="Times New Roman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Твердый переплет">
      <a:fillStyleLst>
        <a:solidFill>
          <a:schemeClr val="phClr"/>
        </a:solidFill>
        <a:solidFill>
          <a:schemeClr val="phClr">
            <a:tint val="68000"/>
            <a:shade val="94000"/>
            <a:satMod val="300000"/>
            <a:lumMod val="110000"/>
          </a:schemeClr>
        </a:solidFill>
        <a:gradFill rotWithShape="1">
          <a:gsLst>
            <a:gs pos="0">
              <a:schemeClr val="phClr">
                <a:tint val="94000"/>
                <a:satMod val="180000"/>
                <a:lumMod val="98000"/>
              </a:schemeClr>
            </a:gs>
            <a:gs pos="100000">
              <a:schemeClr val="phClr">
                <a:satMod val="130000"/>
              </a:schemeClr>
            </a:gs>
          </a:gsLst>
          <a:lin ang="5160000" scaled="0"/>
        </a:gradFill>
      </a:fillStyleLst>
      <a:lnStyleLst>
        <a:ln w="12700" cap="flat" cmpd="sng" algn="ctr">
          <a:solidFill>
            <a:schemeClr val="phClr">
              <a:shade val="90000"/>
              <a:lumMod val="90000"/>
            </a:schemeClr>
          </a:solidFill>
          <a:prstDash val="solid"/>
        </a:ln>
        <a:ln w="19050" cap="flat" cmpd="sng" algn="ctr">
          <a:solidFill>
            <a:schemeClr val="phClr">
              <a:shade val="75000"/>
              <a:lumMod val="9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38100" dist="12700" dir="5400000" rotWithShape="0">
              <a:srgbClr val="000000">
                <a:alpha val="15000"/>
              </a:srgbClr>
            </a:outerShdw>
          </a:effectLst>
        </a:effectStyle>
        <a:effectStyle>
          <a:effectLst>
            <a:outerShdw blurRad="50800" dist="25400" dir="5400000" rotWithShape="0">
              <a:srgbClr val="000000">
                <a:alpha val="46000"/>
              </a:srgbClr>
            </a:outerShdw>
          </a:effectLst>
        </a:effectStyle>
        <a:effectStyle>
          <a:effectLst>
            <a:outerShdw blurRad="50800" dist="25400" dir="5400000" rotWithShape="0">
              <a:srgbClr val="000000">
                <a:alpha val="48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2400000"/>
            </a:lightRig>
          </a:scene3d>
          <a:sp3d>
            <a:bevelT w="25400" h="25400"/>
          </a:sp3d>
        </a:effectStyle>
      </a:effectStyleLst>
      <a:bgFillStyleLst>
        <a:solidFill>
          <a:schemeClr val="phClr">
            <a:tint val="96000"/>
            <a:lumMod val="110000"/>
          </a:schemeClr>
        </a:solidFill>
        <a:blipFill rotWithShape="1">
          <a:blip xmlns:r="http://schemas.openxmlformats.org/officeDocument/2006/relationships" r:embed="rId1">
            <a:duotone>
              <a:schemeClr val="phClr">
                <a:tint val="93000"/>
                <a:shade val="20000"/>
              </a:schemeClr>
              <a:schemeClr val="phClr">
                <a:tint val="90000"/>
                <a:shade val="85000"/>
                <a:satMod val="115000"/>
              </a:schemeClr>
            </a:duotone>
          </a:blip>
          <a:tile tx="0" ty="0" sx="60000" sy="60000" flip="none" algn="tl"/>
        </a:blipFill>
        <a:blipFill rotWithShape="1">
          <a:blip xmlns:r="http://schemas.openxmlformats.org/officeDocument/2006/relationships" r:embed="rId1">
            <a:duotone>
              <a:schemeClr val="phClr">
                <a:shade val="50000"/>
                <a:satMod val="340000"/>
                <a:lumMod val="40000"/>
              </a:schemeClr>
              <a:schemeClr val="phClr">
                <a:tint val="92000"/>
                <a:shade val="94000"/>
                <a:hueMod val="110000"/>
                <a:satMod val="236000"/>
                <a:lumMod val="120000"/>
              </a:schemeClr>
            </a:duotone>
          </a:blip>
          <a:stretch/>
        </a:blipFill>
      </a:bgFillStyleLst>
    </a:fmtScheme>
  </a:themeElements>
  <a:objectDefaults>
    <a:spDef>
      <a:spPr/>
      <a:bodyPr rtlCol="0" anchor="ctr"/>
      <a:lstStyle>
        <a:defPPr algn="ctr">
          <a:defRPr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_New_Lines</Template>
  <TotalTime>9</TotalTime>
  <Words>0</Words>
  <Application>Microsoft Office PowerPoint</Application>
  <PresentationFormat>Экран (16:9)</PresentationFormat>
  <Paragraphs>0</Paragraphs>
  <Slides>1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2" baseType="lpstr">
      <vt:lpstr>Lines</vt:lpstr>
      <vt:lpstr>Презентация PowerPoint</vt:lpstr>
    </vt:vector>
  </TitlesOfParts>
  <Company>NKT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Sergey Kirillov</dc:creator>
  <cp:lastModifiedBy>Sergey Kirillov</cp:lastModifiedBy>
  <cp:revision>5</cp:revision>
  <dcterms:created xsi:type="dcterms:W3CDTF">2012-12-03T12:54:39Z</dcterms:created>
  <dcterms:modified xsi:type="dcterms:W3CDTF">2013-10-22T12:57:05Z</dcterms:modified>
</cp:coreProperties>
</file>

<file path=docProps/thumbnail.jpeg>
</file>